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328" r:id="rId4"/>
    <p:sldId id="311" r:id="rId5"/>
    <p:sldId id="283" r:id="rId6"/>
    <p:sldId id="284" r:id="rId7"/>
    <p:sldId id="285" r:id="rId8"/>
    <p:sldId id="286" r:id="rId9"/>
    <p:sldId id="287" r:id="rId10"/>
    <p:sldId id="288" r:id="rId11"/>
    <p:sldId id="312" r:id="rId12"/>
    <p:sldId id="289" r:id="rId13"/>
    <p:sldId id="297" r:id="rId14"/>
    <p:sldId id="290" r:id="rId15"/>
    <p:sldId id="300" r:id="rId16"/>
    <p:sldId id="294" r:id="rId17"/>
    <p:sldId id="301" r:id="rId18"/>
    <p:sldId id="310" r:id="rId19"/>
    <p:sldId id="291" r:id="rId20"/>
    <p:sldId id="292" r:id="rId21"/>
    <p:sldId id="293" r:id="rId22"/>
    <p:sldId id="298" r:id="rId23"/>
    <p:sldId id="314" r:id="rId24"/>
    <p:sldId id="316" r:id="rId25"/>
    <p:sldId id="315" r:id="rId26"/>
    <p:sldId id="299" r:id="rId27"/>
    <p:sldId id="303" r:id="rId28"/>
    <p:sldId id="304" r:id="rId29"/>
    <p:sldId id="306" r:id="rId30"/>
    <p:sldId id="313" r:id="rId31"/>
    <p:sldId id="307" r:id="rId32"/>
    <p:sldId id="305" r:id="rId33"/>
    <p:sldId id="308" r:id="rId34"/>
    <p:sldId id="309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7" r:id="rId45"/>
    <p:sldId id="32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260" y="-9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3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32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58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292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43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83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5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901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15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221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6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979BA-C07B-4CC8-81D9-E4E3A2721EF6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1039B-03FF-46FB-9666-81960185C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8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SOC </a:t>
            </a:r>
            <a:r>
              <a:rPr lang="en-GB" dirty="0"/>
              <a:t>ANALYSIS CAPSTONE </a:t>
            </a:r>
            <a:r>
              <a:rPr lang="en-GB" dirty="0" smtClean="0"/>
              <a:t>PROJECT - </a:t>
            </a:r>
            <a:r>
              <a:rPr lang="en-GB" dirty="0"/>
              <a:t>Simulating Attacks and Writing a SOC Report for </a:t>
            </a:r>
            <a:r>
              <a:rPr lang="en-GB" dirty="0" err="1"/>
              <a:t>SoluTech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0720"/>
            <a:ext cx="10515600" cy="4439919"/>
          </a:xfrm>
        </p:spPr>
        <p:txBody>
          <a:bodyPr>
            <a:normAutofit fontScale="77500" lnSpcReduction="20000"/>
          </a:bodyPr>
          <a:lstStyle/>
          <a:p>
            <a:endParaRPr lang="en-GB" dirty="0" smtClean="0"/>
          </a:p>
          <a:p>
            <a:r>
              <a:rPr lang="en-GB" dirty="0" smtClean="0"/>
              <a:t>Steps to take to achieve our objective:</a:t>
            </a:r>
            <a:endParaRPr lang="en-GB" dirty="0"/>
          </a:p>
          <a:p>
            <a:endParaRPr lang="en-GB" dirty="0"/>
          </a:p>
          <a:p>
            <a:r>
              <a:rPr lang="en-GB" dirty="0"/>
              <a:t>➢ Conduct controlled attacks using common tools.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➢ Interpret alerts from a SIEM (</a:t>
            </a:r>
            <a:r>
              <a:rPr lang="en-GB" dirty="0" err="1"/>
              <a:t>Wazuh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➢ Identify malicious activity from log data.</a:t>
            </a:r>
          </a:p>
          <a:p>
            <a:endParaRPr lang="en-GB" dirty="0"/>
          </a:p>
          <a:p>
            <a:r>
              <a:rPr lang="en-GB" dirty="0"/>
              <a:t>➢ Document incidents using SOC reporting standards.</a:t>
            </a:r>
          </a:p>
          <a:p>
            <a:endParaRPr lang="en-GB" dirty="0"/>
          </a:p>
          <a:p>
            <a:r>
              <a:rPr lang="en-GB" dirty="0"/>
              <a:t>➢ Implement basic incident response steps.</a:t>
            </a:r>
          </a:p>
        </p:txBody>
      </p:sp>
    </p:spTree>
    <p:extLst>
      <p:ext uri="{BB962C8B-B14F-4D97-AF65-F5344CB8AC3E}">
        <p14:creationId xmlns:p14="http://schemas.microsoft.com/office/powerpoint/2010/main" val="193080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WAZUH SIEM tool configuration on virtual box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72088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Agent installation on windows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Go to windows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powershell</a:t>
            </a:r>
            <a:r>
              <a:rPr lang="en-GB" dirty="0" smtClean="0"/>
              <a:t> on windows</a:t>
            </a:r>
          </a:p>
          <a:p>
            <a:r>
              <a:rPr lang="en-GB" dirty="0" smtClean="0"/>
              <a:t>Run as administrator, click yes</a:t>
            </a:r>
          </a:p>
          <a:p>
            <a:r>
              <a:rPr lang="en-GB" dirty="0" smtClean="0"/>
              <a:t>Go to </a:t>
            </a:r>
            <a:r>
              <a:rPr lang="en-GB" dirty="0" err="1" smtClean="0"/>
              <a:t>wazuh</a:t>
            </a:r>
            <a:r>
              <a:rPr lang="en-GB" dirty="0" smtClean="0"/>
              <a:t> GUI</a:t>
            </a:r>
          </a:p>
          <a:p>
            <a:r>
              <a:rPr lang="en-GB" dirty="0" smtClean="0"/>
              <a:t>Click on deploy new agent</a:t>
            </a:r>
          </a:p>
          <a:p>
            <a:r>
              <a:rPr lang="en-GB" dirty="0" smtClean="0"/>
              <a:t>Enter server address: 192.168.30.12</a:t>
            </a:r>
          </a:p>
          <a:p>
            <a:r>
              <a:rPr lang="en-GB" dirty="0" smtClean="0"/>
              <a:t>Agent name: windows10</a:t>
            </a:r>
          </a:p>
          <a:p>
            <a:r>
              <a:rPr lang="en-GB" dirty="0" smtClean="0"/>
              <a:t>Default</a:t>
            </a:r>
          </a:p>
          <a:p>
            <a:r>
              <a:rPr lang="en-GB" dirty="0" smtClean="0"/>
              <a:t>Copy and paste 1</a:t>
            </a:r>
            <a:r>
              <a:rPr lang="en-GB" baseline="30000" dirty="0" smtClean="0"/>
              <a:t>st</a:t>
            </a:r>
            <a:r>
              <a:rPr lang="en-GB" dirty="0" smtClean="0"/>
              <a:t> and 2</a:t>
            </a:r>
            <a:r>
              <a:rPr lang="en-GB" baseline="30000" dirty="0" smtClean="0"/>
              <a:t>nd</a:t>
            </a:r>
            <a:r>
              <a:rPr lang="en-GB" dirty="0" smtClean="0"/>
              <a:t> command on </a:t>
            </a:r>
            <a:r>
              <a:rPr lang="en-GB" dirty="0" err="1" smtClean="0"/>
              <a:t>powershell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83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PFSENSE CLI showing connection to </a:t>
            </a:r>
            <a:r>
              <a:rPr lang="en-GB" dirty="0" err="1" smtClean="0"/>
              <a:t>ip</a:t>
            </a:r>
            <a:r>
              <a:rPr lang="en-GB" dirty="0" smtClean="0"/>
              <a:t> addresses for WAN, LAN and DMZ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307974"/>
            <a:ext cx="10515600" cy="4951095"/>
          </a:xfrm>
        </p:spPr>
      </p:pic>
    </p:spTree>
    <p:extLst>
      <p:ext uri="{BB962C8B-B14F-4D97-AF65-F5344CB8AC3E}">
        <p14:creationId xmlns:p14="http://schemas.microsoft.com/office/powerpoint/2010/main" val="361061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Codes required to activate </a:t>
            </a:r>
            <a:r>
              <a:rPr lang="en-GB" dirty="0" err="1" smtClean="0"/>
              <a:t>pfsense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Enter option 8</a:t>
            </a:r>
          </a:p>
          <a:p>
            <a:r>
              <a:rPr lang="en-GB" dirty="0" smtClean="0"/>
              <a:t>Enter </a:t>
            </a:r>
            <a:r>
              <a:rPr lang="en-GB" dirty="0" err="1" smtClean="0"/>
              <a:t>pfctl</a:t>
            </a:r>
            <a:r>
              <a:rPr lang="en-GB" dirty="0" smtClean="0"/>
              <a:t> -d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417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Windows10 showing connection to LAN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994592"/>
          </a:xfrm>
        </p:spPr>
      </p:pic>
    </p:spTree>
    <p:extLst>
      <p:ext uri="{BB962C8B-B14F-4D97-AF65-F5344CB8AC3E}">
        <p14:creationId xmlns:p14="http://schemas.microsoft.com/office/powerpoint/2010/main" val="1147161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Commands used to activate </a:t>
            </a:r>
            <a:r>
              <a:rPr lang="en-GB" dirty="0" err="1" smtClean="0"/>
              <a:t>wazuh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Sudo</a:t>
            </a:r>
            <a:r>
              <a:rPr lang="en-GB" dirty="0" smtClean="0"/>
              <a:t> –I</a:t>
            </a:r>
          </a:p>
          <a:p>
            <a:r>
              <a:rPr lang="en-GB" dirty="0" err="1" smtClean="0"/>
              <a:t>systemctl</a:t>
            </a:r>
            <a:endParaRPr lang="en-GB" dirty="0" smtClean="0"/>
          </a:p>
          <a:p>
            <a:r>
              <a:rPr lang="en-GB" dirty="0" smtClean="0"/>
              <a:t>(root@wazuh-server) #</a:t>
            </a:r>
            <a:r>
              <a:rPr lang="en-GB" dirty="0" err="1" smtClean="0"/>
              <a:t>systemctl</a:t>
            </a:r>
            <a:r>
              <a:rPr lang="en-GB" dirty="0" smtClean="0"/>
              <a:t> start </a:t>
            </a:r>
            <a:r>
              <a:rPr lang="en-GB" dirty="0" err="1" smtClean="0"/>
              <a:t>wazuh</a:t>
            </a:r>
            <a:r>
              <a:rPr lang="en-GB" dirty="0" smtClean="0"/>
              <a:t>-manager</a:t>
            </a:r>
          </a:p>
          <a:p>
            <a:r>
              <a:rPr lang="en-GB" dirty="0" smtClean="0"/>
              <a:t>(root@wazuh-server</a:t>
            </a:r>
            <a:r>
              <a:rPr lang="en-GB" dirty="0"/>
              <a:t>) #</a:t>
            </a:r>
            <a:r>
              <a:rPr lang="en-GB" dirty="0" err="1"/>
              <a:t>systemctl</a:t>
            </a:r>
            <a:r>
              <a:rPr lang="en-GB" dirty="0"/>
              <a:t> start </a:t>
            </a:r>
            <a:r>
              <a:rPr lang="en-GB" dirty="0" err="1" smtClean="0"/>
              <a:t>wazuh</a:t>
            </a:r>
            <a:r>
              <a:rPr lang="en-GB" dirty="0" smtClean="0"/>
              <a:t>-dashboard</a:t>
            </a:r>
          </a:p>
          <a:p>
            <a:r>
              <a:rPr lang="en-GB" dirty="0" smtClean="0"/>
              <a:t>(root@wazuh-server</a:t>
            </a:r>
            <a:r>
              <a:rPr lang="en-GB" dirty="0"/>
              <a:t>) #</a:t>
            </a:r>
            <a:r>
              <a:rPr lang="en-GB" dirty="0" err="1"/>
              <a:t>systemctl</a:t>
            </a:r>
            <a:r>
              <a:rPr lang="en-GB" dirty="0"/>
              <a:t> start </a:t>
            </a:r>
            <a:r>
              <a:rPr lang="en-GB" dirty="0" err="1" smtClean="0"/>
              <a:t>wazuh</a:t>
            </a:r>
            <a:r>
              <a:rPr lang="en-GB" dirty="0" smtClean="0"/>
              <a:t>-indexer</a:t>
            </a:r>
          </a:p>
          <a:p>
            <a:r>
              <a:rPr lang="en-GB" dirty="0" smtClean="0"/>
              <a:t>(root@wazuh-server</a:t>
            </a:r>
            <a:r>
              <a:rPr lang="en-GB" dirty="0"/>
              <a:t>) #</a:t>
            </a:r>
            <a:r>
              <a:rPr lang="en-GB" dirty="0" err="1"/>
              <a:t>systemctl</a:t>
            </a:r>
            <a:r>
              <a:rPr lang="en-GB" dirty="0"/>
              <a:t> </a:t>
            </a:r>
            <a:r>
              <a:rPr lang="en-GB" dirty="0" smtClean="0"/>
              <a:t>status </a:t>
            </a:r>
            <a:r>
              <a:rPr lang="en-GB" dirty="0" err="1" smtClean="0"/>
              <a:t>wazuh</a:t>
            </a:r>
            <a:r>
              <a:rPr lang="en-GB" dirty="0" smtClean="0"/>
              <a:t>-dashboard</a:t>
            </a:r>
          </a:p>
          <a:p>
            <a:r>
              <a:rPr lang="en-GB" dirty="0" err="1" smtClean="0"/>
              <a:t>Ip</a:t>
            </a:r>
            <a:r>
              <a:rPr lang="en-GB" dirty="0" smtClean="0"/>
              <a:t> a 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117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Wazuh</a:t>
            </a:r>
            <a:r>
              <a:rPr lang="en-GB" dirty="0" smtClean="0"/>
              <a:t> </a:t>
            </a:r>
            <a:r>
              <a:rPr lang="en-GB" dirty="0" err="1" smtClean="0"/>
              <a:t>siem</a:t>
            </a:r>
            <a:r>
              <a:rPr lang="en-GB" dirty="0" smtClean="0"/>
              <a:t> before activation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369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356801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Wazuh</a:t>
            </a:r>
            <a:r>
              <a:rPr lang="en-GB" dirty="0" smtClean="0"/>
              <a:t> showing it is now active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486275"/>
          </a:xfrm>
        </p:spPr>
      </p:pic>
    </p:spTree>
    <p:extLst>
      <p:ext uri="{BB962C8B-B14F-4D97-AF65-F5344CB8AC3E}">
        <p14:creationId xmlns:p14="http://schemas.microsoft.com/office/powerpoint/2010/main" val="187478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access endpoints from widows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Pfsense</a:t>
            </a:r>
            <a:r>
              <a:rPr lang="en-GB" dirty="0" smtClean="0"/>
              <a:t> – 192.168.30.1</a:t>
            </a:r>
          </a:p>
          <a:p>
            <a:r>
              <a:rPr lang="en-GB" dirty="0" err="1" smtClean="0"/>
              <a:t>Wazuh</a:t>
            </a:r>
            <a:r>
              <a:rPr lang="en-GB" dirty="0" smtClean="0"/>
              <a:t> – 192.168.30.12</a:t>
            </a:r>
          </a:p>
          <a:p>
            <a:r>
              <a:rPr lang="en-GB" dirty="0" smtClean="0"/>
              <a:t>Ubuntu-192.168.40.10</a:t>
            </a:r>
          </a:p>
          <a:p>
            <a:r>
              <a:rPr lang="en-GB" dirty="0" smtClean="0"/>
              <a:t>Windows-192.168.30.10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675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Windows successfully pinging </a:t>
            </a:r>
            <a:r>
              <a:rPr lang="en-GB" dirty="0" err="1" smtClean="0"/>
              <a:t>Wazuh</a:t>
            </a:r>
            <a:r>
              <a:rPr lang="en-GB" dirty="0" smtClean="0"/>
              <a:t> </a:t>
            </a:r>
            <a:r>
              <a:rPr lang="en-GB" dirty="0" err="1" smtClean="0"/>
              <a:t>siem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1757082"/>
            <a:ext cx="11938000" cy="5100918"/>
          </a:xfrm>
        </p:spPr>
      </p:pic>
    </p:spTree>
    <p:extLst>
      <p:ext uri="{BB962C8B-B14F-4D97-AF65-F5344CB8AC3E}">
        <p14:creationId xmlns:p14="http://schemas.microsoft.com/office/powerpoint/2010/main" val="67478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SOC </a:t>
            </a:r>
            <a:r>
              <a:rPr lang="en-GB" dirty="0"/>
              <a:t>ANALYSIS CAPSTONE </a:t>
            </a:r>
            <a:r>
              <a:rPr lang="en-GB" dirty="0" smtClean="0"/>
              <a:t>PROJECT – Proposed network diagram showing endpoints on network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951038"/>
            <a:ext cx="10596880" cy="4642802"/>
          </a:xfrm>
        </p:spPr>
      </p:pic>
    </p:spTree>
    <p:extLst>
      <p:ext uri="{BB962C8B-B14F-4D97-AF65-F5344CB8AC3E}">
        <p14:creationId xmlns:p14="http://schemas.microsoft.com/office/powerpoint/2010/main" val="2019771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Windows10 successfully connecting to </a:t>
            </a:r>
            <a:r>
              <a:rPr lang="en-GB" dirty="0" err="1" smtClean="0"/>
              <a:t>pfsense</a:t>
            </a:r>
            <a:r>
              <a:rPr lang="en-GB" dirty="0" smtClean="0"/>
              <a:t> firewall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0" y="1868009"/>
            <a:ext cx="10515600" cy="5014912"/>
          </a:xfrm>
        </p:spPr>
      </p:pic>
    </p:spTree>
    <p:extLst>
      <p:ext uri="{BB962C8B-B14F-4D97-AF65-F5344CB8AC3E}">
        <p14:creationId xmlns:p14="http://schemas.microsoft.com/office/powerpoint/2010/main" val="3018962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Windows10 successfully connecting to </a:t>
            </a:r>
            <a:r>
              <a:rPr lang="en-GB" dirty="0" err="1" smtClean="0"/>
              <a:t>wazuh</a:t>
            </a:r>
            <a:r>
              <a:rPr lang="en-GB" dirty="0" smtClean="0"/>
              <a:t> </a:t>
            </a:r>
            <a:r>
              <a:rPr lang="en-GB" dirty="0" err="1" smtClean="0"/>
              <a:t>siem</a:t>
            </a:r>
            <a:r>
              <a:rPr lang="en-GB" dirty="0" smtClean="0"/>
              <a:t> after deploying agent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430435" cy="4486275"/>
          </a:xfrm>
        </p:spPr>
      </p:pic>
    </p:spTree>
    <p:extLst>
      <p:ext uri="{BB962C8B-B14F-4D97-AF65-F5344CB8AC3E}">
        <p14:creationId xmlns:p14="http://schemas.microsoft.com/office/powerpoint/2010/main" val="2083237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Powering up of Ubuntu endpoint device on DMZ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599" cy="4486275"/>
          </a:xfrm>
        </p:spPr>
      </p:pic>
    </p:spTree>
    <p:extLst>
      <p:ext uri="{BB962C8B-B14F-4D97-AF65-F5344CB8AC3E}">
        <p14:creationId xmlns:p14="http://schemas.microsoft.com/office/powerpoint/2010/main" val="232548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Scanning for </a:t>
            </a:r>
            <a:r>
              <a:rPr lang="en-GB" dirty="0" err="1" smtClean="0"/>
              <a:t>ip</a:t>
            </a:r>
            <a:r>
              <a:rPr lang="en-GB" dirty="0" smtClean="0"/>
              <a:t> address on </a:t>
            </a:r>
            <a:r>
              <a:rPr lang="en-GB" dirty="0" err="1" smtClean="0"/>
              <a:t>ubuntu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72787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Activating Ubuntu endpoint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Ubuntu activation for activation</a:t>
            </a:r>
          </a:p>
          <a:p>
            <a:r>
              <a:rPr lang="en-GB" dirty="0" err="1"/>
              <a:t>s</a:t>
            </a:r>
            <a:r>
              <a:rPr lang="en-GB" dirty="0" err="1" smtClean="0"/>
              <a:t>udo</a:t>
            </a:r>
            <a:r>
              <a:rPr lang="en-GB" dirty="0" smtClean="0"/>
              <a:t> </a:t>
            </a:r>
            <a:r>
              <a:rPr lang="en-GB" dirty="0" err="1" smtClean="0"/>
              <a:t>systemctl</a:t>
            </a:r>
            <a:r>
              <a:rPr lang="en-GB" dirty="0" smtClean="0"/>
              <a:t> start </a:t>
            </a:r>
            <a:r>
              <a:rPr lang="en-GB" dirty="0" err="1" smtClean="0"/>
              <a:t>wazuh</a:t>
            </a:r>
            <a:r>
              <a:rPr lang="en-GB" dirty="0" smtClean="0"/>
              <a:t>-agent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362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Activating Ubuntu endpoint agent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99818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Kali connecting to </a:t>
            </a:r>
            <a:r>
              <a:rPr lang="en-GB" dirty="0" err="1" smtClean="0"/>
              <a:t>pfsense</a:t>
            </a:r>
            <a:r>
              <a:rPr lang="en-GB" dirty="0" smtClean="0"/>
              <a:t> dashboard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065591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Kali connecting to </a:t>
            </a:r>
            <a:r>
              <a:rPr lang="en-GB" dirty="0" err="1" smtClean="0"/>
              <a:t>wazuh</a:t>
            </a:r>
            <a:r>
              <a:rPr lang="en-GB" dirty="0" smtClean="0"/>
              <a:t> </a:t>
            </a:r>
            <a:r>
              <a:rPr lang="en-GB" dirty="0"/>
              <a:t>dashboard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486275"/>
          </a:xfrm>
        </p:spPr>
      </p:pic>
    </p:spTree>
    <p:extLst>
      <p:ext uri="{BB962C8B-B14F-4D97-AF65-F5344CB8AC3E}">
        <p14:creationId xmlns:p14="http://schemas.microsoft.com/office/powerpoint/2010/main" val="1079586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Kali connecting to </a:t>
            </a:r>
            <a:r>
              <a:rPr lang="en-GB" dirty="0" err="1" smtClean="0"/>
              <a:t>wazuh</a:t>
            </a:r>
            <a:r>
              <a:rPr lang="en-GB" dirty="0" smtClean="0"/>
              <a:t> </a:t>
            </a:r>
            <a:r>
              <a:rPr lang="en-GB" dirty="0"/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" y="1825625"/>
            <a:ext cx="10455729" cy="4351338"/>
          </a:xfrm>
        </p:spPr>
      </p:pic>
    </p:spTree>
    <p:extLst>
      <p:ext uri="{BB962C8B-B14F-4D97-AF65-F5344CB8AC3E}">
        <p14:creationId xmlns:p14="http://schemas.microsoft.com/office/powerpoint/2010/main" val="3940997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</a:t>
            </a:r>
            <a:r>
              <a:rPr lang="en-GB" dirty="0" err="1" smtClean="0"/>
              <a:t>nmap</a:t>
            </a:r>
            <a:r>
              <a:rPr lang="en-GB" dirty="0" smtClean="0"/>
              <a:t> to scan for open ports on windows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</a:t>
            </a:r>
            <a:r>
              <a:rPr lang="en-GB" dirty="0" err="1" smtClean="0"/>
              <a:t>map</a:t>
            </a:r>
            <a:r>
              <a:rPr lang="en-GB" dirty="0" smtClean="0"/>
              <a:t> 192.168.30.10</a:t>
            </a:r>
          </a:p>
          <a:p>
            <a:r>
              <a:rPr lang="en-GB" dirty="0" err="1"/>
              <a:t>n</a:t>
            </a:r>
            <a:r>
              <a:rPr lang="en-GB" dirty="0" err="1" smtClean="0"/>
              <a:t>map</a:t>
            </a:r>
            <a:r>
              <a:rPr lang="en-GB" dirty="0" smtClean="0"/>
              <a:t> 192.168.30.0/24</a:t>
            </a:r>
          </a:p>
          <a:p>
            <a:r>
              <a:rPr lang="en-GB" dirty="0" err="1" smtClean="0"/>
              <a:t>Nmap</a:t>
            </a:r>
            <a:r>
              <a:rPr lang="en-GB" dirty="0" smtClean="0"/>
              <a:t> 192.168.40.0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63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SOC </a:t>
            </a:r>
            <a:r>
              <a:rPr lang="en-GB" dirty="0"/>
              <a:t>ANALYSIS CAPSTONE </a:t>
            </a:r>
            <a:r>
              <a:rPr lang="en-GB" dirty="0" smtClean="0"/>
              <a:t>PROJECT – Proposed network diagram showing endpoints on network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Ubuntu –my endpoint device on the DMZ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err="1" smtClean="0"/>
              <a:t>Wazuh</a:t>
            </a:r>
            <a:r>
              <a:rPr lang="en-GB" dirty="0" smtClean="0"/>
              <a:t> – SIEM tool 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Kali – endpoint attacker machine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Windows10 - endpoint device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940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nmap</a:t>
            </a:r>
            <a:r>
              <a:rPr lang="en-GB" dirty="0"/>
              <a:t> to scan for open ports on </a:t>
            </a:r>
            <a:r>
              <a:rPr lang="en-GB" dirty="0" err="1" smtClean="0"/>
              <a:t>ubuntu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Nmap</a:t>
            </a:r>
            <a:r>
              <a:rPr lang="en-GB" dirty="0" smtClean="0"/>
              <a:t> 192.168.40.0/24</a:t>
            </a:r>
          </a:p>
          <a:p>
            <a:r>
              <a:rPr lang="en-GB" dirty="0" smtClean="0"/>
              <a:t>To upgrade Ubuntu </a:t>
            </a:r>
          </a:p>
          <a:p>
            <a:r>
              <a:rPr lang="en-GB" dirty="0" err="1" smtClean="0"/>
              <a:t>Sudo</a:t>
            </a:r>
            <a:r>
              <a:rPr lang="en-GB" dirty="0" smtClean="0"/>
              <a:t> Apt update</a:t>
            </a:r>
          </a:p>
          <a:p>
            <a:r>
              <a:rPr lang="en-GB" dirty="0" err="1" smtClean="0"/>
              <a:t>Sudo</a:t>
            </a:r>
            <a:r>
              <a:rPr lang="en-GB" dirty="0" smtClean="0"/>
              <a:t> apt upgrade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060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Kali attacker scanning for open ports, no ports found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99644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en-GB" dirty="0" smtClean="0"/>
              <a:t>Kali attacker machine scanning for open ports, ports found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52250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Nmap</a:t>
            </a:r>
            <a:r>
              <a:rPr lang="en-GB" dirty="0" smtClean="0"/>
              <a:t> port scan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38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Nmap</a:t>
            </a:r>
            <a:r>
              <a:rPr lang="en-GB" dirty="0" smtClean="0"/>
              <a:t> port scan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37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Nmap</a:t>
            </a:r>
            <a:r>
              <a:rPr lang="en-GB" dirty="0" smtClean="0"/>
              <a:t> scan for ports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39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08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Nmap</a:t>
            </a:r>
            <a:r>
              <a:rPr lang="en-GB" dirty="0" smtClean="0"/>
              <a:t> scan for ports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192" y="1690688"/>
            <a:ext cx="10300607" cy="41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26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User name download for attack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7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81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Hydra code used to attempt attack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2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65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Hydra code used to attempt attack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40" y="1690688"/>
            <a:ext cx="116332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8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Assigned IP addresses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WAN 192.168.20.4/24</a:t>
            </a:r>
          </a:p>
          <a:p>
            <a:r>
              <a:rPr lang="en-GB" dirty="0" smtClean="0"/>
              <a:t>LAN 192.168.30.1/24</a:t>
            </a:r>
          </a:p>
          <a:p>
            <a:r>
              <a:rPr lang="en-GB" dirty="0" smtClean="0"/>
              <a:t>DMZ 192.168.40.1/24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712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Hydra code used to attempt attack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518"/>
            <a:ext cx="10419080" cy="4912201"/>
          </a:xfrm>
        </p:spPr>
      </p:pic>
    </p:spTree>
    <p:extLst>
      <p:ext uri="{BB962C8B-B14F-4D97-AF65-F5344CB8AC3E}">
        <p14:creationId xmlns:p14="http://schemas.microsoft.com/office/powerpoint/2010/main" val="2323121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Hydra code used to attempt attack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" y="1554480"/>
            <a:ext cx="11897360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75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Hydra code used to attempt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Code used for hydra attack by Kali endpoint:</a:t>
            </a:r>
          </a:p>
          <a:p>
            <a:r>
              <a:rPr lang="en-GB" dirty="0" smtClean="0"/>
              <a:t>Hydra –l usernames.txt –p /</a:t>
            </a:r>
            <a:r>
              <a:rPr lang="en-GB" dirty="0" err="1" smtClean="0"/>
              <a:t>usr</a:t>
            </a:r>
            <a:r>
              <a:rPr lang="en-GB" dirty="0" smtClean="0"/>
              <a:t>/share/wordlists/rockyou.txt.gz –t 10 ssh://192.168.30.10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472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pPr algn="ctr"/>
            <a:r>
              <a:rPr lang="en-GB" dirty="0" smtClean="0"/>
              <a:t>Self reflection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920"/>
            <a:ext cx="10713720" cy="517143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I attempted to use the Kali endpoint to attack the windows system through a </a:t>
            </a:r>
            <a:r>
              <a:rPr lang="en-GB" dirty="0" err="1" smtClean="0"/>
              <a:t>bruteforce</a:t>
            </a:r>
            <a:r>
              <a:rPr lang="en-GB" dirty="0" smtClean="0"/>
              <a:t> attack as shown in slide 40 with the code; Hydra </a:t>
            </a:r>
            <a:r>
              <a:rPr lang="en-GB" dirty="0"/>
              <a:t>–l usernames.txt –p /</a:t>
            </a:r>
            <a:r>
              <a:rPr lang="en-GB" dirty="0" err="1"/>
              <a:t>usr</a:t>
            </a:r>
            <a:r>
              <a:rPr lang="en-GB" dirty="0"/>
              <a:t>/share/wordlists/rockyou.txt.gz –t 10 ssh://</a:t>
            </a:r>
            <a:r>
              <a:rPr lang="en-GB" dirty="0" smtClean="0"/>
              <a:t>192.168.30.10, however this is not yet successful.</a:t>
            </a:r>
          </a:p>
          <a:p>
            <a:r>
              <a:rPr lang="en-GB" dirty="0" smtClean="0"/>
              <a:t>What was easy and what was challenging</a:t>
            </a:r>
          </a:p>
          <a:p>
            <a:r>
              <a:rPr lang="en-GB" dirty="0" smtClean="0"/>
              <a:t>I found the installation stage quite easy, however, some of my major challenge were at the configuration stages and getting the agents to work together with the endpoint devices. </a:t>
            </a:r>
          </a:p>
          <a:p>
            <a:r>
              <a:rPr lang="en-GB" dirty="0" smtClean="0"/>
              <a:t>What I learnt about attackers</a:t>
            </a:r>
          </a:p>
          <a:p>
            <a:r>
              <a:rPr lang="en-GB" dirty="0" smtClean="0"/>
              <a:t>It is possible for an attack to take a while to complete as an attacker can be in an organisations system for weeks to months trying different measures to brute force and gain access into the a database before they are either successful or are discovered by the SIEM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2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pPr algn="ctr"/>
            <a:r>
              <a:rPr lang="en-GB" dirty="0" smtClean="0"/>
              <a:t>Self reflection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920"/>
            <a:ext cx="10713720" cy="5171439"/>
          </a:xfrm>
        </p:spPr>
        <p:txBody>
          <a:bodyPr>
            <a:normAutofit/>
          </a:bodyPr>
          <a:lstStyle/>
          <a:p>
            <a:r>
              <a:rPr lang="en-GB" dirty="0" smtClean="0"/>
              <a:t>What I learnt about defenders:</a:t>
            </a:r>
          </a:p>
          <a:p>
            <a:r>
              <a:rPr lang="en-GB" dirty="0" smtClean="0"/>
              <a:t>Defenders must be up to date of the </a:t>
            </a:r>
            <a:r>
              <a:rPr lang="en-GB" dirty="0" err="1" smtClean="0"/>
              <a:t>layest</a:t>
            </a:r>
            <a:r>
              <a:rPr lang="en-GB" dirty="0" smtClean="0"/>
              <a:t> trends in which attackers use to break into systems, they must learn to think like attackers to be capable of </a:t>
            </a:r>
            <a:r>
              <a:rPr lang="en-GB" dirty="0" err="1" smtClean="0"/>
              <a:t>preemting</a:t>
            </a:r>
            <a:r>
              <a:rPr lang="en-GB" dirty="0" smtClean="0"/>
              <a:t> the next move of the attackers as well as being versed in the use of various SIEM tools, and intrusion prevention and detection systems to prevent Zero day attacks.</a:t>
            </a:r>
          </a:p>
          <a:p>
            <a:r>
              <a:rPr lang="en-GB" smtClean="0"/>
              <a:t>Defence against attacks </a:t>
            </a:r>
            <a:r>
              <a:rPr lang="en-GB" dirty="0" smtClean="0"/>
              <a:t>should be </a:t>
            </a:r>
            <a:r>
              <a:rPr lang="en-GB" dirty="0" err="1" smtClean="0"/>
              <a:t>wholistic</a:t>
            </a:r>
            <a:r>
              <a:rPr lang="en-GB" dirty="0" smtClean="0"/>
              <a:t> in nature and is a responsibility of every member of the organisation and must be encouraged through continuous social engineering and phishing awareness programmes through out the organisation.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20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36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1318240" cy="1325563"/>
          </a:xfrm>
        </p:spPr>
        <p:txBody>
          <a:bodyPr/>
          <a:lstStyle/>
          <a:p>
            <a:r>
              <a:rPr lang="en-GB" dirty="0" err="1" smtClean="0"/>
              <a:t>Virtualbox</a:t>
            </a:r>
            <a:r>
              <a:rPr lang="en-GB" dirty="0" smtClean="0"/>
              <a:t> configuration on IPV4 WAN interface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5624"/>
            <a:ext cx="10896599" cy="4788535"/>
          </a:xfrm>
        </p:spPr>
      </p:pic>
    </p:spTree>
    <p:extLst>
      <p:ext uri="{BB962C8B-B14F-4D97-AF65-F5344CB8AC3E}">
        <p14:creationId xmlns:p14="http://schemas.microsoft.com/office/powerpoint/2010/main" val="418029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Kali </a:t>
            </a:r>
            <a:r>
              <a:rPr lang="en-GB" dirty="0" err="1" smtClean="0"/>
              <a:t>Likux</a:t>
            </a:r>
            <a:r>
              <a:rPr lang="en-GB" dirty="0" smtClean="0"/>
              <a:t> configuration on the Adapter 1 LAN interface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612119" cy="4829175"/>
          </a:xfrm>
        </p:spPr>
      </p:pic>
    </p:spTree>
    <p:extLst>
      <p:ext uri="{BB962C8B-B14F-4D97-AF65-F5344CB8AC3E}">
        <p14:creationId xmlns:p14="http://schemas.microsoft.com/office/powerpoint/2010/main" val="63820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UBUNTU configuration on the internal network DMZ interface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35144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PFSENSE SIEM configuration on Adapters 1, 2 and 3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515599" cy="4910455"/>
          </a:xfrm>
        </p:spPr>
      </p:pic>
    </p:spTree>
    <p:extLst>
      <p:ext uri="{BB962C8B-B14F-4D97-AF65-F5344CB8AC3E}">
        <p14:creationId xmlns:p14="http://schemas.microsoft.com/office/powerpoint/2010/main" val="85836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Windows10 configuration on the internal network LAN interface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515600" cy="4869815"/>
          </a:xfrm>
        </p:spPr>
      </p:pic>
    </p:spTree>
    <p:extLst>
      <p:ext uri="{BB962C8B-B14F-4D97-AF65-F5344CB8AC3E}">
        <p14:creationId xmlns:p14="http://schemas.microsoft.com/office/powerpoint/2010/main" val="199625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751</Words>
  <Application>Microsoft Office PowerPoint</Application>
  <PresentationFormat>Widescreen</PresentationFormat>
  <Paragraphs>107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  SOC ANALYSIS CAPSTONE PROJECT - Simulating Attacks and Writing a SOC Report for SoluTech </vt:lpstr>
      <vt:lpstr>  SOC ANALYSIS CAPSTONE PROJECT – Proposed network diagram showing endpoints on network </vt:lpstr>
      <vt:lpstr>  SOC ANALYSIS CAPSTONE PROJECT – Proposed network diagram showing endpoints on network </vt:lpstr>
      <vt:lpstr>Assigned IP addresses</vt:lpstr>
      <vt:lpstr>Virtualbox configuration on IPV4 WAN interface</vt:lpstr>
      <vt:lpstr>Kali Likux configuration on the Adapter 1 LAN interface</vt:lpstr>
      <vt:lpstr>UBUNTU configuration on the internal network DMZ interface</vt:lpstr>
      <vt:lpstr>PFSENSE SIEM configuration on Adapters 1, 2 and 3</vt:lpstr>
      <vt:lpstr>Windows10 configuration on the internal network LAN interface </vt:lpstr>
      <vt:lpstr>WAZUH SIEM tool configuration on virtual box </vt:lpstr>
      <vt:lpstr>Agent installation on windows</vt:lpstr>
      <vt:lpstr>PFSENSE CLI showing connection to ip addresses for WAN, LAN and DMZ</vt:lpstr>
      <vt:lpstr>Codes required to activate pfsense</vt:lpstr>
      <vt:lpstr>Windows10 showing connection to LAN</vt:lpstr>
      <vt:lpstr>Commands used to activate wazuh</vt:lpstr>
      <vt:lpstr>Wazuh siem before activation</vt:lpstr>
      <vt:lpstr>Wazuh showing it is now active</vt:lpstr>
      <vt:lpstr>To access endpoints from widows</vt:lpstr>
      <vt:lpstr>Windows successfully pinging Wazuh siem</vt:lpstr>
      <vt:lpstr>Windows10 successfully connecting to pfsense firewall</vt:lpstr>
      <vt:lpstr>Windows10 successfully connecting to wazuh siem after deploying agent</vt:lpstr>
      <vt:lpstr>Powering up of Ubuntu endpoint device on DMZ</vt:lpstr>
      <vt:lpstr>Scanning for ip address on ubuntu</vt:lpstr>
      <vt:lpstr>Activating Ubuntu endpoint agent</vt:lpstr>
      <vt:lpstr>Activating Ubuntu endpoint agent</vt:lpstr>
      <vt:lpstr>Kali connecting to pfsense dashboard</vt:lpstr>
      <vt:lpstr>Kali connecting to wazuh dashboard</vt:lpstr>
      <vt:lpstr>Kali connecting to wazuh dashboard</vt:lpstr>
      <vt:lpstr>Using nmap to scan for open ports on windows </vt:lpstr>
      <vt:lpstr>Using nmap to scan for open ports on ubuntu</vt:lpstr>
      <vt:lpstr>Kali attacker scanning for open ports, no ports found</vt:lpstr>
      <vt:lpstr>Kali attacker machine scanning for open ports, ports found</vt:lpstr>
      <vt:lpstr>Nmap port scan</vt:lpstr>
      <vt:lpstr>Nmap port scan</vt:lpstr>
      <vt:lpstr>Nmap scan for ports</vt:lpstr>
      <vt:lpstr>Nmap scan for ports</vt:lpstr>
      <vt:lpstr>User name download for attack</vt:lpstr>
      <vt:lpstr>Hydra code used to attempt attack</vt:lpstr>
      <vt:lpstr>Hydra code used to attempt attack</vt:lpstr>
      <vt:lpstr>Hydra code used to attempt attack</vt:lpstr>
      <vt:lpstr>Hydra code used to attempt attack</vt:lpstr>
      <vt:lpstr>Hydra code used to attempt attack</vt:lpstr>
      <vt:lpstr>Self reflection</vt:lpstr>
      <vt:lpstr>Self reflection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 start consults - networking assignment</dc:title>
  <dc:creator>Hp</dc:creator>
  <cp:lastModifiedBy>Hp</cp:lastModifiedBy>
  <cp:revision>53</cp:revision>
  <dcterms:created xsi:type="dcterms:W3CDTF">2025-06-13T21:48:57Z</dcterms:created>
  <dcterms:modified xsi:type="dcterms:W3CDTF">2025-07-17T09:43:48Z</dcterms:modified>
</cp:coreProperties>
</file>